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54"/>
        <p:guide pos="263"/>
        <p:guide pos="7387"/>
        <p:guide orient="horz" pos="637"/>
        <p:guide orient="horz" pos="3876"/>
        <p:guide pos="5018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1440"/>
          <a:stretch>
            <a:fillRect/>
          </a:stretch>
        </p:blipFill>
        <p:spPr>
          <a:xfrm>
            <a:off x="431800" y="1010920"/>
            <a:ext cx="11329670" cy="586803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哈尔滨嘉年华冰雪场地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864860"/>
            <a:ext cx="11308715" cy="100965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001385"/>
            <a:ext cx="11267440" cy="1476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哈尔滨冰雪嘉年华试驾场地，位于冰雪嘉年华园区内松花江面，冬季的松花江可形成40-50cm厚度的冰层。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1288415"/>
            <a:ext cx="7437120" cy="44913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68310" y="4215765"/>
            <a:ext cx="36588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长200m 宽200m 总面积约40000㎡  冰雪地面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v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100kw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</a:t>
            </a:r>
            <a:r>
              <a:rPr lang="zh-CN" sz="1200">
                <a:latin typeface="+mn-ea"/>
                <a:cs typeface="+mn-ea"/>
                <a:sym typeface="+mn-ea"/>
              </a:rPr>
              <a:t>洗手</a:t>
            </a:r>
            <a:r>
              <a:rPr sz="1200">
                <a:latin typeface="+mn-ea"/>
                <a:cs typeface="+mn-ea"/>
                <a:sym typeface="+mn-ea"/>
              </a:rPr>
              <a:t>间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a18af145cfb11e88f47e6d16f245cf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310" y="1645920"/>
            <a:ext cx="3910330" cy="22948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2120" y="3740785"/>
            <a:ext cx="3655060" cy="24072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l="1817" r="9068"/>
          <a:stretch>
            <a:fillRect/>
          </a:stretch>
        </p:blipFill>
        <p:spPr>
          <a:xfrm>
            <a:off x="4236720" y="3735705"/>
            <a:ext cx="3738245" cy="2418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r="296" b="1173"/>
          <a:stretch>
            <a:fillRect/>
          </a:stretch>
        </p:blipFill>
        <p:spPr>
          <a:xfrm>
            <a:off x="417830" y="3740785"/>
            <a:ext cx="3742690" cy="2407285"/>
          </a:xfrm>
          <a:prstGeom prst="rect">
            <a:avLst/>
          </a:prstGeom>
        </p:spPr>
      </p:pic>
      <p:pic>
        <p:nvPicPr>
          <p:cNvPr id="8" name="图片 7" descr="c77a308e239d39f1ce7d9c6dcd23582"/>
          <p:cNvPicPr>
            <a:picLocks noChangeAspect="1"/>
          </p:cNvPicPr>
          <p:nvPr/>
        </p:nvPicPr>
        <p:blipFill>
          <a:blip r:embed="rId4"/>
          <a:srcRect r="1257"/>
          <a:stretch>
            <a:fillRect/>
          </a:stretch>
        </p:blipFill>
        <p:spPr>
          <a:xfrm>
            <a:off x="417830" y="1000760"/>
            <a:ext cx="3742055" cy="2385695"/>
          </a:xfrm>
          <a:prstGeom prst="rect">
            <a:avLst/>
          </a:prstGeom>
        </p:spPr>
      </p:pic>
      <p:pic>
        <p:nvPicPr>
          <p:cNvPr id="6" name="图片 5" descr="c2d95666445d78352dd9004f97f43f0"/>
          <p:cNvPicPr>
            <a:picLocks noChangeAspect="1"/>
          </p:cNvPicPr>
          <p:nvPr/>
        </p:nvPicPr>
        <p:blipFill>
          <a:blip r:embed="rId5"/>
          <a:srcRect r="1263"/>
          <a:stretch>
            <a:fillRect/>
          </a:stretch>
        </p:blipFill>
        <p:spPr>
          <a:xfrm>
            <a:off x="4251325" y="1012190"/>
            <a:ext cx="3723005" cy="2373630"/>
          </a:xfrm>
          <a:prstGeom prst="rect">
            <a:avLst/>
          </a:prstGeom>
        </p:spPr>
      </p:pic>
      <p:pic>
        <p:nvPicPr>
          <p:cNvPr id="12" name="图片 11" descr="118e7c3947ce41937e978cf26631174"/>
          <p:cNvPicPr>
            <a:picLocks noChangeAspect="1"/>
          </p:cNvPicPr>
          <p:nvPr/>
        </p:nvPicPr>
        <p:blipFill>
          <a:blip r:embed="rId6"/>
          <a:srcRect l="4935"/>
          <a:stretch>
            <a:fillRect/>
          </a:stretch>
        </p:blipFill>
        <p:spPr>
          <a:xfrm>
            <a:off x="8069580" y="1010920"/>
            <a:ext cx="3657600" cy="238061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34135" y="3399790"/>
            <a:ext cx="19107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玛莎拉蒂冰雪试驾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43805" y="3399790"/>
            <a:ext cx="2058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玛莎拉蒂冰雪试驾</a:t>
            </a:r>
            <a:endParaRPr lang="zh-CN" altLang="en-US" sz="1200">
              <a:latin typeface="+mn-ea"/>
              <a:cs typeface="+mn-ea"/>
            </a:endParaRPr>
          </a:p>
          <a:p>
            <a:pPr algn="ctr"/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95080" y="3391535"/>
            <a:ext cx="18954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玛莎拉蒂冰雪试驾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63650" y="6201410"/>
            <a:ext cx="20510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哈弗大狗2.0T冰雪试驾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66030" y="6201410"/>
            <a:ext cx="2013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哈弗大狗2.0T冰雪试驾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52535" y="6201410"/>
            <a:ext cx="19799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哈弗大狗2.0T冰雪试驾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WPS 演示</Application>
  <PresentationFormat>宽屏</PresentationFormat>
  <Paragraphs>26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哈尔滨嘉年华冰雪场地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❄             栤°</cp:lastModifiedBy>
  <cp:revision>256</cp:revision>
  <dcterms:created xsi:type="dcterms:W3CDTF">2019-06-19T02:08:00Z</dcterms:created>
  <dcterms:modified xsi:type="dcterms:W3CDTF">2021-02-04T07:01:48Z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